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4" r:id="rId3"/>
    <p:sldId id="292" r:id="rId4"/>
    <p:sldId id="296" r:id="rId5"/>
    <p:sldId id="282" r:id="rId6"/>
    <p:sldId id="283" r:id="rId7"/>
    <p:sldId id="284" r:id="rId8"/>
    <p:sldId id="295" r:id="rId9"/>
    <p:sldId id="286" r:id="rId10"/>
    <p:sldId id="289" r:id="rId11"/>
    <p:sldId id="290" r:id="rId12"/>
    <p:sldId id="281" r:id="rId13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90C9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1062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9FD3B7-7540-480E-B9FC-4ED730023E06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3420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E22F09-606C-450A-BA83-75096259A528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90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199DEF-F069-4123-BAC7-72FA712EC8A9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70650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, texto y 2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contenido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4 Marcador de contenido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6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8" name="7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40272D01-E5F5-4F47-9479-9B5B952E5C0C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1388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3CE8D7-21B4-4EA8-AEC0-CC20FA250DCA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5190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55D14B-4338-4D66-9404-0BE2AAD4157F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3615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3B7810-2E4F-437C-880C-7ECC3B3ECA5C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3170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2E926D1-E916-4822-9075-5A7B558F93DA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039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8BC41E-F010-4B29-B670-9B4CFFD613AC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0653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517FC-93A6-4C9F-95CD-01359B95AEC6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6039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37D251-6985-4368-A49C-520E77B1F6CF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6252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F7FED1-C008-4B05-BF63-4A3C8BAF4DAB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5484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s-E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s-E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470E3F59-24F9-4E10-B508-9FE5ADD87566}" type="slidenum">
              <a:rPr lang="es-ES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00100" y="1285860"/>
            <a:ext cx="7195716" cy="1470025"/>
          </a:xfrm>
        </p:spPr>
        <p:txBody>
          <a:bodyPr/>
          <a:lstStyle/>
          <a:p>
            <a:r>
              <a:rPr lang="es-ES_tradnl" sz="66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HTML5</a:t>
            </a:r>
            <a:endParaRPr lang="es-ES" sz="66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  <p:pic>
        <p:nvPicPr>
          <p:cNvPr id="1026" name="Picture 2" descr="J:\Info\4.-HTML5\img_html5_html5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57554" y="3286124"/>
            <a:ext cx="2762250" cy="22383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57338"/>
            <a:ext cx="514350" cy="4824412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E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S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</a:t>
            </a:r>
          </a:p>
        </p:txBody>
      </p:sp>
      <p:pic>
        <p:nvPicPr>
          <p:cNvPr id="4096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1125538"/>
            <a:ext cx="7416800" cy="548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755576" y="44624"/>
            <a:ext cx="7488832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ES_tradnl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HTML5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0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40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409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409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409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409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409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409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409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3" grpId="0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57338"/>
            <a:ext cx="514350" cy="4824412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E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S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</a:t>
            </a:r>
          </a:p>
        </p:txBody>
      </p:sp>
      <p:pic>
        <p:nvPicPr>
          <p:cNvPr id="4198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1268413"/>
            <a:ext cx="7416800" cy="542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755576" y="44624"/>
            <a:ext cx="7488832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ES_tradnl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HTML5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1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41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41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41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419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419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419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419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419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419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7" grpId="0" build="p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827584" y="548680"/>
            <a:ext cx="7488832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ES_tradnl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Validaciones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2348880"/>
            <a:ext cx="3334215" cy="1257475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755576" y="44624"/>
            <a:ext cx="7488832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ES_tradnl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JUEGOS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980728"/>
            <a:ext cx="8366653" cy="559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76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755576" y="44624"/>
            <a:ext cx="7488832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ES_tradnl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Aplicaciones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29" y="1124744"/>
            <a:ext cx="8409725" cy="548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051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847" y="1052736"/>
            <a:ext cx="7714303" cy="559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7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557338"/>
            <a:ext cx="514350" cy="4824412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E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S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755576" y="44624"/>
            <a:ext cx="7488832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ES_tradnl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HTML5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69119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1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317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317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317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317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17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317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317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317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3174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9" grpId="0" build="p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557338"/>
            <a:ext cx="514350" cy="4824412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E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S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</a:t>
            </a:r>
          </a:p>
        </p:txBody>
      </p:sp>
      <p:pic>
        <p:nvPicPr>
          <p:cNvPr id="3277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020" y="980728"/>
            <a:ext cx="7555693" cy="572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755576" y="44624"/>
            <a:ext cx="7488832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ES_tradnl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HTML5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2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327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327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327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327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27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327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327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327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327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2" grpId="0" build="p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57338"/>
            <a:ext cx="514350" cy="4824412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E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S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</a:t>
            </a:r>
          </a:p>
        </p:txBody>
      </p:sp>
      <p:pic>
        <p:nvPicPr>
          <p:cNvPr id="3379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62" y="908720"/>
            <a:ext cx="7775926" cy="5860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755576" y="44624"/>
            <a:ext cx="7488832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ES_tradnl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HTML5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3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33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33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33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337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37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337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337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337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337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 build="p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57338"/>
            <a:ext cx="514350" cy="4824412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E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S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</a:t>
            </a:r>
          </a:p>
        </p:txBody>
      </p:sp>
      <p:pic>
        <p:nvPicPr>
          <p:cNvPr id="3482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308" y="908720"/>
            <a:ext cx="7717180" cy="5807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755576" y="44624"/>
            <a:ext cx="7488832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ES_tradnl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HTML5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3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34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34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4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34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348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348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348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9" grpId="0" build="p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57338"/>
            <a:ext cx="514350" cy="4824412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E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S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</a:t>
            </a:r>
          </a:p>
        </p:txBody>
      </p:sp>
      <p:pic>
        <p:nvPicPr>
          <p:cNvPr id="3686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288" y="908720"/>
            <a:ext cx="7849200" cy="5756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755576" y="44624"/>
            <a:ext cx="7488832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ES_tradnl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HTML5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84404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36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368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68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368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368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368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368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uild="p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57338"/>
            <a:ext cx="514350" cy="4824412"/>
          </a:xfrm>
          <a:noFill/>
          <a:ln/>
        </p:spPr>
        <p:txBody>
          <a:bodyPr/>
          <a:lstStyle/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E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S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U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R</a:t>
            </a:r>
          </a:p>
          <a:p>
            <a:pPr marL="609600" indent="-609600">
              <a:lnSpc>
                <a:spcPct val="90000"/>
              </a:lnSpc>
              <a:buFontTx/>
              <a:buNone/>
            </a:pPr>
            <a:r>
              <a:rPr lang="es-ES_tradnl" sz="2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</a:t>
            </a:r>
          </a:p>
        </p:txBody>
      </p:sp>
      <p:pic>
        <p:nvPicPr>
          <p:cNvPr id="3789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955" y="908720"/>
            <a:ext cx="7635509" cy="581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755576" y="44624"/>
            <a:ext cx="7488832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ES_tradnl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rgbClr val="FF6600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HTML5</a:t>
            </a:r>
            <a:endParaRPr lang="es-E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rgbClr val="3B90C9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" dur="1" fill="hold"/>
                                        <p:tgtEl>
                                          <p:spTgt spid="37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1" fill="hold"/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" fill="hold"/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" fill="hold"/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378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1" fill="hold"/>
                                        <p:tgtEl>
                                          <p:spTgt spid="378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378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378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378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1" grpId="0" build="p"/>
      <p:bldP spid="8" grpId="0"/>
    </p:bld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576</TotalTime>
  <Words>92</Words>
  <Application>Microsoft Office PowerPoint</Application>
  <PresentationFormat>Presentación en pantalla (4:3)</PresentationFormat>
  <Paragraphs>92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4" baseType="lpstr">
      <vt:lpstr>Arial</vt:lpstr>
      <vt:lpstr>Diseño predeterminado</vt:lpstr>
      <vt:lpstr>HTML5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Industria Textil del Pacifico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HTML5 Y CSS3</dc:title>
  <dc:creator>Luis Oliva</dc:creator>
  <cp:lastModifiedBy>usuario</cp:lastModifiedBy>
  <cp:revision>37</cp:revision>
  <dcterms:created xsi:type="dcterms:W3CDTF">2012-08-01T16:53:36Z</dcterms:created>
  <dcterms:modified xsi:type="dcterms:W3CDTF">2015-07-29T22:50:31Z</dcterms:modified>
</cp:coreProperties>
</file>

<file path=docProps/thumbnail.jpeg>
</file>